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F2D99-91B6-43D6-B57D-EE81D7F83824}" v="24" dt="2022-06-16T07:56:18.7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NA BOCCA" userId="S::arianna.bocca@icsbehar.onmicrosoft.com::415da6aa-f31d-4c11-942c-52efc4bb5fdb" providerId="AD" clId="Web-{BF5F2D99-91B6-43D6-B57D-EE81D7F83824}"/>
    <pc:docChg chg="modSld">
      <pc:chgData name="ARIANNA BOCCA" userId="S::arianna.bocca@icsbehar.onmicrosoft.com::415da6aa-f31d-4c11-942c-52efc4bb5fdb" providerId="AD" clId="Web-{BF5F2D99-91B6-43D6-B57D-EE81D7F83824}" dt="2022-06-16T07:56:18.784" v="23" actId="14100"/>
      <pc:docMkLst>
        <pc:docMk/>
      </pc:docMkLst>
      <pc:sldChg chg="modSp">
        <pc:chgData name="ARIANNA BOCCA" userId="S::arianna.bocca@icsbehar.onmicrosoft.com::415da6aa-f31d-4c11-942c-52efc4bb5fdb" providerId="AD" clId="Web-{BF5F2D99-91B6-43D6-B57D-EE81D7F83824}" dt="2022-06-16T07:56:18.784" v="23" actId="14100"/>
        <pc:sldMkLst>
          <pc:docMk/>
          <pc:sldMk cId="0" sldId="258"/>
        </pc:sldMkLst>
        <pc:spChg chg="mod">
          <ac:chgData name="ARIANNA BOCCA" userId="S::arianna.bocca@icsbehar.onmicrosoft.com::415da6aa-f31d-4c11-942c-52efc4bb5fdb" providerId="AD" clId="Web-{BF5F2D99-91B6-43D6-B57D-EE81D7F83824}" dt="2022-06-16T07:45:03.351" v="6" actId="1076"/>
          <ac:spMkLst>
            <pc:docMk/>
            <pc:sldMk cId="0" sldId="258"/>
            <ac:spMk id="66" creationId="{00000000-0000-0000-0000-000000000000}"/>
          </ac:spMkLst>
        </pc:spChg>
        <pc:picChg chg="mod">
          <ac:chgData name="ARIANNA BOCCA" userId="S::arianna.bocca@icsbehar.onmicrosoft.com::415da6aa-f31d-4c11-942c-52efc4bb5fdb" providerId="AD" clId="Web-{BF5F2D99-91B6-43D6-B57D-EE81D7F83824}" dt="2022-06-16T07:55:58.190" v="18" actId="14100"/>
          <ac:picMkLst>
            <pc:docMk/>
            <pc:sldMk cId="0" sldId="258"/>
            <ac:picMk id="70" creationId="{00000000-0000-0000-0000-000000000000}"/>
          </ac:picMkLst>
        </pc:picChg>
        <pc:picChg chg="mod">
          <ac:chgData name="ARIANNA BOCCA" userId="S::arianna.bocca@icsbehar.onmicrosoft.com::415da6aa-f31d-4c11-942c-52efc4bb5fdb" providerId="AD" clId="Web-{BF5F2D99-91B6-43D6-B57D-EE81D7F83824}" dt="2022-06-16T07:56:10.143" v="22" actId="14100"/>
          <ac:picMkLst>
            <pc:docMk/>
            <pc:sldMk cId="0" sldId="258"/>
            <ac:picMk id="71" creationId="{00000000-0000-0000-0000-000000000000}"/>
          </ac:picMkLst>
        </pc:picChg>
        <pc:picChg chg="mod">
          <ac:chgData name="ARIANNA BOCCA" userId="S::arianna.bocca@icsbehar.onmicrosoft.com::415da6aa-f31d-4c11-942c-52efc4bb5fdb" providerId="AD" clId="Web-{BF5F2D99-91B6-43D6-B57D-EE81D7F83824}" dt="2022-06-16T07:56:18.784" v="23" actId="14100"/>
          <ac:picMkLst>
            <pc:docMk/>
            <pc:sldMk cId="0" sldId="258"/>
            <ac:picMk id="7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0e534505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0e534505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0e534505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0e534505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0e534505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0e534505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0e534505d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0e534505d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0e534505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0e534505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0e534505d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0e534505d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1732d1e42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1732d1e42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203762b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3203762b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STORETELLING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TEMA:</a:t>
            </a:r>
            <a:endParaRPr sz="23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CITTADINANZA DIGITALE </a:t>
            </a:r>
            <a:endParaRPr sz="23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OBIETTIVO:</a:t>
            </a:r>
            <a:endParaRPr sz="231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311"/>
              <a:t>“GOAL 14”</a:t>
            </a:r>
            <a:endParaRPr sz="231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Salvaguardare gli oceani, i mari e le risorse marine per un loro sviluppo sostenibile.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SFIDA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PROTAGONISTI:CLASSE 2 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GRUPPI:3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1°GRUPPO: KEVIN,ADAM EL BISY,ADAM ER RHILA, GABRIELE,ARSELD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2°GRUPPO:VITTORIA,DESIREE,MARIAM,WASSIM,GIULIA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3°GRUPPO:GIORGIO,SIMONE,SARA,YASMINE ,MOUSTAFA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/>
              <a:t>DOCENTE:FRANCESCA AMBROGIO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8993" y="169332"/>
            <a:ext cx="85023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PRONTI PER LA SFIDA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 rot="10800000" flipH="1">
            <a:off x="410850" y="2379675"/>
            <a:ext cx="2154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263525" y="3718213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r="-21403"/>
          <a:stretch/>
        </p:blipFill>
        <p:spPr>
          <a:xfrm>
            <a:off x="4793150" y="2914875"/>
            <a:ext cx="4015676" cy="200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498" y="1010652"/>
            <a:ext cx="1961756" cy="112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2409" y="3270007"/>
            <a:ext cx="1873308" cy="12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2778" y="1037867"/>
            <a:ext cx="2267159" cy="150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Dadi pronti….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5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675" y="1113663"/>
            <a:ext cx="2875400" cy="291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0075" y="1017725"/>
            <a:ext cx="2499226" cy="302132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2962175" y="2171550"/>
            <a:ext cx="713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825" y="1113675"/>
            <a:ext cx="3082852" cy="291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Via ai racconti…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5900" y="1152475"/>
            <a:ext cx="1956399" cy="195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8475" y="1152475"/>
            <a:ext cx="3803151" cy="341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00" y="2610450"/>
            <a:ext cx="1956399" cy="195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152475"/>
            <a:ext cx="2934075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Rayan,Jaick,Trex l’inghiottone dei mari.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619299" y="843725"/>
            <a:ext cx="3978451" cy="4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25" y="1152475"/>
            <a:ext cx="3904101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Un bambino e il suo cavallo….salvano i mari e gli oceani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741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00" y="1017725"/>
            <a:ext cx="3454625" cy="412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6100" y="1084763"/>
            <a:ext cx="4786499" cy="203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6100" y="3183000"/>
            <a:ext cx="4786499" cy="203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200150" y="703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Trex : l’inghiottone che salvò il pianeta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5" y="1276575"/>
            <a:ext cx="397660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5225" y="1276575"/>
            <a:ext cx="4821248" cy="399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TUTTO CIO’ CHE PUOI IMMAGINARE….E’ REALE</a:t>
            </a: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100" y="1152475"/>
            <a:ext cx="4260300" cy="33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1400" y="1152475"/>
            <a:ext cx="43208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1400" y="1152475"/>
            <a:ext cx="43208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Presentazione su schermo (16:9)</PresentationFormat>
  <Paragraphs>26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Simple Light</vt:lpstr>
      <vt:lpstr>      STORETELLING TEMA: CITTADINANZA DIGITALE  OBIETTIVO: “GOAL 14”</vt:lpstr>
      <vt:lpstr>SFIDA </vt:lpstr>
      <vt:lpstr>PRONTI PER LA SFIDA</vt:lpstr>
      <vt:lpstr>Dadi pronti….</vt:lpstr>
      <vt:lpstr>Via ai racconti… </vt:lpstr>
      <vt:lpstr>Rayan,Jaick,Trex l’inghiottone dei mari.</vt:lpstr>
      <vt:lpstr>Un bambino e il suo cavallo….salvano i mari e gli oceani</vt:lpstr>
      <vt:lpstr>Trex : l’inghiottone che salvò il pianeta</vt:lpstr>
      <vt:lpstr>TUTTO CIO’ CHE PUOI IMMAGINARE….E’ REALE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STORETELLING TEMA: CITTADINANZA DIGITALE  OBIETTIVO: “GOAL 14”</dc:title>
  <cp:lastModifiedBy>Utente Windows</cp:lastModifiedBy>
  <cp:revision>13</cp:revision>
  <dcterms:modified xsi:type="dcterms:W3CDTF">2022-06-16T07:56:20Z</dcterms:modified>
</cp:coreProperties>
</file>